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3" r:id="rId5"/>
    <p:sldId id="283" r:id="rId6"/>
    <p:sldId id="273" r:id="rId7"/>
    <p:sldId id="274" r:id="rId8"/>
    <p:sldId id="275" r:id="rId9"/>
    <p:sldId id="276" r:id="rId10"/>
    <p:sldId id="277" r:id="rId11"/>
    <p:sldId id="292" r:id="rId12"/>
    <p:sldId id="289" r:id="rId13"/>
    <p:sldId id="278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66" r:id="rId22"/>
    <p:sldId id="264" r:id="rId23"/>
    <p:sldId id="290" r:id="rId24"/>
    <p:sldId id="282" r:id="rId25"/>
    <p:sldId id="291" r:id="rId26"/>
    <p:sldId id="288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46085-86BD-45FA-87D1-C0684F4EBCAC}" v="40" dt="2025-05-19T08:12:02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13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5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46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32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78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9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1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69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49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91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73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0445E-8B9D-489D-8D9E-920342AD4C8E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A24E0-3B4D-4322-B37C-A224D535D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682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schulanfang-schule-m%C3%A4ppchen-273700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schulanfang-schule-m%C3%A4ppchen-2737003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pixabay.com/de/illustrations/rahmen-schule-kinder-globus-tafel-3518725/" TargetMode="Externa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rahmen-schule-kinder-globus-tafel-351872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169817" y="225674"/>
            <a:ext cx="11826240" cy="6389234"/>
          </a:xfrm>
          <a:custGeom>
            <a:avLst/>
            <a:gdLst>
              <a:gd name="connsiteX0" fmla="*/ 0 w 11800114"/>
              <a:gd name="connsiteY0" fmla="*/ 1061991 h 6371817"/>
              <a:gd name="connsiteX1" fmla="*/ 1061991 w 11800114"/>
              <a:gd name="connsiteY1" fmla="*/ 0 h 6371817"/>
              <a:gd name="connsiteX2" fmla="*/ 10738123 w 11800114"/>
              <a:gd name="connsiteY2" fmla="*/ 0 h 6371817"/>
              <a:gd name="connsiteX3" fmla="*/ 11800114 w 11800114"/>
              <a:gd name="connsiteY3" fmla="*/ 1061991 h 6371817"/>
              <a:gd name="connsiteX4" fmla="*/ 11800114 w 11800114"/>
              <a:gd name="connsiteY4" fmla="*/ 5309826 h 6371817"/>
              <a:gd name="connsiteX5" fmla="*/ 10738123 w 11800114"/>
              <a:gd name="connsiteY5" fmla="*/ 6371817 h 6371817"/>
              <a:gd name="connsiteX6" fmla="*/ 1061991 w 11800114"/>
              <a:gd name="connsiteY6" fmla="*/ 6371817 h 6371817"/>
              <a:gd name="connsiteX7" fmla="*/ 0 w 11800114"/>
              <a:gd name="connsiteY7" fmla="*/ 5309826 h 6371817"/>
              <a:gd name="connsiteX8" fmla="*/ 0 w 11800114"/>
              <a:gd name="connsiteY8" fmla="*/ 1061991 h 6371817"/>
              <a:gd name="connsiteX0" fmla="*/ 0 w 11800114"/>
              <a:gd name="connsiteY0" fmla="*/ 107940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0 w 11800114"/>
              <a:gd name="connsiteY8" fmla="*/ 1079408 h 6389234"/>
              <a:gd name="connsiteX0" fmla="*/ 34834 w 11800114"/>
              <a:gd name="connsiteY0" fmla="*/ 95748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34834 w 11800114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1088117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903586 w 11826240"/>
              <a:gd name="connsiteY2" fmla="*/ 34834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6240" h="6389234">
                <a:moveTo>
                  <a:pt x="60960" y="957488"/>
                </a:moveTo>
                <a:cubicBezTo>
                  <a:pt x="60960" y="370967"/>
                  <a:pt x="275173" y="0"/>
                  <a:pt x="861694" y="0"/>
                </a:cubicBezTo>
                <a:lnTo>
                  <a:pt x="10903586" y="34834"/>
                </a:lnTo>
                <a:cubicBezTo>
                  <a:pt x="11490107" y="34834"/>
                  <a:pt x="11808823" y="344842"/>
                  <a:pt x="11808823" y="931363"/>
                </a:cubicBezTo>
                <a:cubicBezTo>
                  <a:pt x="11814629" y="2434393"/>
                  <a:pt x="11820434" y="3937424"/>
                  <a:pt x="11826240" y="5440454"/>
                </a:cubicBezTo>
                <a:cubicBezTo>
                  <a:pt x="11826240" y="6026975"/>
                  <a:pt x="11603319" y="6380526"/>
                  <a:pt x="11016798" y="6380526"/>
                </a:cubicBezTo>
                <a:lnTo>
                  <a:pt x="940072" y="6389234"/>
                </a:lnTo>
                <a:cubicBezTo>
                  <a:pt x="353551" y="6389234"/>
                  <a:pt x="0" y="6026976"/>
                  <a:pt x="0" y="5440455"/>
                </a:cubicBezTo>
                <a:lnTo>
                  <a:pt x="60960" y="95748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11183" y="243091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2989" y="1486235"/>
            <a:ext cx="7859895" cy="1253596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1.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488258" y="2310778"/>
            <a:ext cx="5704523" cy="1100804"/>
          </a:xfrm>
        </p:spPr>
        <p:txBody>
          <a:bodyPr>
            <a:norm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Herzlich willkommen </a:t>
            </a:r>
          </a:p>
          <a:p>
            <a:pPr algn="l"/>
            <a:r>
              <a:rPr 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zum Schulanfänger-Gottesdienst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419B7B31-84A8-37A5-78C6-BA67BAC7598A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5233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169817" y="225674"/>
            <a:ext cx="11826240" cy="6389234"/>
          </a:xfrm>
          <a:custGeom>
            <a:avLst/>
            <a:gdLst>
              <a:gd name="connsiteX0" fmla="*/ 0 w 11800114"/>
              <a:gd name="connsiteY0" fmla="*/ 1061991 h 6371817"/>
              <a:gd name="connsiteX1" fmla="*/ 1061991 w 11800114"/>
              <a:gd name="connsiteY1" fmla="*/ 0 h 6371817"/>
              <a:gd name="connsiteX2" fmla="*/ 10738123 w 11800114"/>
              <a:gd name="connsiteY2" fmla="*/ 0 h 6371817"/>
              <a:gd name="connsiteX3" fmla="*/ 11800114 w 11800114"/>
              <a:gd name="connsiteY3" fmla="*/ 1061991 h 6371817"/>
              <a:gd name="connsiteX4" fmla="*/ 11800114 w 11800114"/>
              <a:gd name="connsiteY4" fmla="*/ 5309826 h 6371817"/>
              <a:gd name="connsiteX5" fmla="*/ 10738123 w 11800114"/>
              <a:gd name="connsiteY5" fmla="*/ 6371817 h 6371817"/>
              <a:gd name="connsiteX6" fmla="*/ 1061991 w 11800114"/>
              <a:gd name="connsiteY6" fmla="*/ 6371817 h 6371817"/>
              <a:gd name="connsiteX7" fmla="*/ 0 w 11800114"/>
              <a:gd name="connsiteY7" fmla="*/ 5309826 h 6371817"/>
              <a:gd name="connsiteX8" fmla="*/ 0 w 11800114"/>
              <a:gd name="connsiteY8" fmla="*/ 1061991 h 6371817"/>
              <a:gd name="connsiteX0" fmla="*/ 0 w 11800114"/>
              <a:gd name="connsiteY0" fmla="*/ 107940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0 w 11800114"/>
              <a:gd name="connsiteY8" fmla="*/ 1079408 h 6389234"/>
              <a:gd name="connsiteX0" fmla="*/ 34834 w 11800114"/>
              <a:gd name="connsiteY0" fmla="*/ 95748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34834 w 11800114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1088117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903586 w 11826240"/>
              <a:gd name="connsiteY2" fmla="*/ 34834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6240" h="6389234">
                <a:moveTo>
                  <a:pt x="60960" y="957488"/>
                </a:moveTo>
                <a:cubicBezTo>
                  <a:pt x="60960" y="370967"/>
                  <a:pt x="275173" y="0"/>
                  <a:pt x="861694" y="0"/>
                </a:cubicBezTo>
                <a:lnTo>
                  <a:pt x="10903586" y="34834"/>
                </a:lnTo>
                <a:cubicBezTo>
                  <a:pt x="11490107" y="34834"/>
                  <a:pt x="11808823" y="344842"/>
                  <a:pt x="11808823" y="931363"/>
                </a:cubicBezTo>
                <a:cubicBezTo>
                  <a:pt x="11814629" y="2434393"/>
                  <a:pt x="11820434" y="3937424"/>
                  <a:pt x="11826240" y="5440454"/>
                </a:cubicBezTo>
                <a:cubicBezTo>
                  <a:pt x="11826240" y="6026975"/>
                  <a:pt x="11603319" y="6380526"/>
                  <a:pt x="11016798" y="6380526"/>
                </a:cubicBezTo>
                <a:lnTo>
                  <a:pt x="940072" y="6389234"/>
                </a:lnTo>
                <a:cubicBezTo>
                  <a:pt x="353551" y="6389234"/>
                  <a:pt x="0" y="6026976"/>
                  <a:pt x="0" y="5440455"/>
                </a:cubicBezTo>
                <a:lnTo>
                  <a:pt x="60960" y="95748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195943" y="186988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2989" y="1486235"/>
            <a:ext cx="7859895" cy="1253596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1.</a:t>
            </a:r>
            <a:r>
              <a:rPr lang="de-DE" sz="7200" b="1" spc="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15FAFD5-AE5F-1658-66AB-2F2E7C198F4F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442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hreibwaren, Büroausstattung, Mäppchen, Holzstift enthält.&#10;&#10;KI-generierte Inhalte können fehlerhaft sein.">
            <a:extLst>
              <a:ext uri="{FF2B5EF4-FFF2-40B4-BE49-F238E27FC236}">
                <a16:creationId xmlns:a16="http://schemas.microsoft.com/office/drawing/2014/main" xmlns="" id="{12AE6DA3-5DFD-E5EC-03CC-3F730CD90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400629"/>
            <a:ext cx="9180000" cy="6259427"/>
          </a:xfrm>
          <a:prstGeom prst="rect">
            <a:avLst/>
          </a:prstGeom>
        </p:spPr>
      </p:pic>
      <p:sp>
        <p:nvSpPr>
          <p:cNvPr id="3" name="Textfeld 1">
            <a:extLst>
              <a:ext uri="{FF2B5EF4-FFF2-40B4-BE49-F238E27FC236}">
                <a16:creationId xmlns:a16="http://schemas.microsoft.com/office/drawing/2014/main" xmlns="" id="{F5F07C3F-F290-978B-7DAC-08E45796A836}"/>
              </a:ext>
            </a:extLst>
          </p:cNvPr>
          <p:cNvSpPr txBox="1"/>
          <p:nvPr/>
        </p:nvSpPr>
        <p:spPr>
          <a:xfrm>
            <a:off x="9276272" y="6488668"/>
            <a:ext cx="29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Foto-Quelle: </a:t>
            </a:r>
            <a:r>
              <a:rPr lang="de-DE" dirty="0" err="1">
                <a:hlinkClick r:id="rId3"/>
              </a:rPr>
              <a:t>Pixabay</a:t>
            </a:r>
            <a:r>
              <a:rPr lang="de-DE" dirty="0">
                <a:hlinkClick r:id="rId3"/>
              </a:rPr>
              <a:t>/</a:t>
            </a:r>
            <a:r>
              <a:rPr lang="de-DE" dirty="0" err="1">
                <a:hlinkClick r:id="rId3"/>
              </a:rPr>
              <a:t>Bru-nO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235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88" r="10753" b="2501"/>
          <a:stretch/>
        </p:blipFill>
        <p:spPr>
          <a:xfrm rot="5400000">
            <a:off x="3108962" y="-1168874"/>
            <a:ext cx="5974075" cy="91957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0668616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7" b="3867"/>
          <a:stretch/>
        </p:blipFill>
        <p:spPr>
          <a:xfrm rot="5400000">
            <a:off x="3126379" y="-1030044"/>
            <a:ext cx="5939243" cy="89180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6827411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r="6439" b="856"/>
          <a:stretch/>
        </p:blipFill>
        <p:spPr>
          <a:xfrm rot="5400000">
            <a:off x="3043928" y="-990599"/>
            <a:ext cx="6104144" cy="88391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2369022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 b="1541"/>
          <a:stretch/>
        </p:blipFill>
        <p:spPr>
          <a:xfrm rot="5400000">
            <a:off x="2996929" y="-1193003"/>
            <a:ext cx="6198142" cy="9244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942568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1" r="4016"/>
          <a:stretch/>
        </p:blipFill>
        <p:spPr>
          <a:xfrm rot="5400000">
            <a:off x="3080076" y="-736410"/>
            <a:ext cx="6031849" cy="8330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7796776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" r="5811" b="2635"/>
          <a:stretch/>
        </p:blipFill>
        <p:spPr>
          <a:xfrm rot="5400000">
            <a:off x="3121493" y="-894900"/>
            <a:ext cx="5949014" cy="86477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9958279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hreibwaren, Büroausstattung, Mäppchen, Markierstift enthält.&#10;&#10;KI-generierte Inhalte können fehlerhaft sein.">
            <a:extLst>
              <a:ext uri="{FF2B5EF4-FFF2-40B4-BE49-F238E27FC236}">
                <a16:creationId xmlns:a16="http://schemas.microsoft.com/office/drawing/2014/main" xmlns="" id="{02A6E45B-3A30-26B4-9E0B-AB3CDEB1F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0" y="299057"/>
            <a:ext cx="9180000" cy="6259886"/>
          </a:xfrm>
          <a:prstGeom prst="rect">
            <a:avLst/>
          </a:prstGeom>
        </p:spPr>
      </p:pic>
      <p:sp>
        <p:nvSpPr>
          <p:cNvPr id="3" name="Textfeld 1">
            <a:extLst>
              <a:ext uri="{FF2B5EF4-FFF2-40B4-BE49-F238E27FC236}">
                <a16:creationId xmlns:a16="http://schemas.microsoft.com/office/drawing/2014/main" xmlns="" id="{A6171140-1FEB-6B11-94D1-DE8602E5DE8A}"/>
              </a:ext>
            </a:extLst>
          </p:cNvPr>
          <p:cNvSpPr txBox="1"/>
          <p:nvPr/>
        </p:nvSpPr>
        <p:spPr>
          <a:xfrm>
            <a:off x="9276272" y="6488668"/>
            <a:ext cx="29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Foto-Quelle: </a:t>
            </a:r>
            <a:r>
              <a:rPr lang="de-DE" dirty="0" err="1">
                <a:hlinkClick r:id="rId3"/>
              </a:rPr>
              <a:t>Pixabay</a:t>
            </a:r>
            <a:r>
              <a:rPr lang="de-DE" dirty="0">
                <a:hlinkClick r:id="rId3"/>
              </a:rPr>
              <a:t>/</a:t>
            </a:r>
            <a:r>
              <a:rPr lang="de-DE" dirty="0" err="1">
                <a:hlinkClick r:id="rId3"/>
              </a:rPr>
              <a:t>Bru-nO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73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r="939"/>
          <a:stretch/>
        </p:blipFill>
        <p:spPr>
          <a:xfrm>
            <a:off x="1633598" y="389418"/>
            <a:ext cx="8924804" cy="60791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935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77885" y="1847899"/>
            <a:ext cx="8399418" cy="10433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4000" dirty="0"/>
              <a:t>Einfach spitze, dass du da bist! (3x)</a:t>
            </a:r>
          </a:p>
          <a:p>
            <a:pPr marL="0" indent="0">
              <a:buNone/>
            </a:pPr>
            <a:r>
              <a:rPr lang="de-DE" sz="4000" dirty="0"/>
              <a:t>Komm, wir loben Gott, den Herrn.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gemeinsames Lied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D689C57-4CF4-B966-5B08-72C873094AAE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512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21427" y="1524374"/>
            <a:ext cx="6936379" cy="24641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4000" dirty="0"/>
              <a:t>Gemeinsam bunt, gemeinsam stark,</a:t>
            </a:r>
          </a:p>
          <a:p>
            <a:pPr marL="0" indent="0">
              <a:buNone/>
            </a:pPr>
            <a:r>
              <a:rPr lang="de-DE" sz="4000" dirty="0"/>
              <a:t>So gehen wir durchs Leben.</a:t>
            </a:r>
          </a:p>
          <a:p>
            <a:pPr marL="0" indent="0">
              <a:buNone/>
            </a:pPr>
            <a:r>
              <a:rPr lang="de-DE" sz="4000" dirty="0"/>
              <a:t>Gemeinsam bunt, gemeinsam stark,</a:t>
            </a:r>
          </a:p>
          <a:p>
            <a:pPr marL="0" indent="0">
              <a:buNone/>
            </a:pPr>
            <a:r>
              <a:rPr lang="de-DE" sz="4000" dirty="0"/>
              <a:t>Gott ist da mit seinem Segen.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gemeinsames Lied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4AD873C-32C1-084C-F903-772A6227A6EE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316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169817" y="225674"/>
            <a:ext cx="11826240" cy="6389234"/>
          </a:xfrm>
          <a:custGeom>
            <a:avLst/>
            <a:gdLst>
              <a:gd name="connsiteX0" fmla="*/ 0 w 11800114"/>
              <a:gd name="connsiteY0" fmla="*/ 1061991 h 6371817"/>
              <a:gd name="connsiteX1" fmla="*/ 1061991 w 11800114"/>
              <a:gd name="connsiteY1" fmla="*/ 0 h 6371817"/>
              <a:gd name="connsiteX2" fmla="*/ 10738123 w 11800114"/>
              <a:gd name="connsiteY2" fmla="*/ 0 h 6371817"/>
              <a:gd name="connsiteX3" fmla="*/ 11800114 w 11800114"/>
              <a:gd name="connsiteY3" fmla="*/ 1061991 h 6371817"/>
              <a:gd name="connsiteX4" fmla="*/ 11800114 w 11800114"/>
              <a:gd name="connsiteY4" fmla="*/ 5309826 h 6371817"/>
              <a:gd name="connsiteX5" fmla="*/ 10738123 w 11800114"/>
              <a:gd name="connsiteY5" fmla="*/ 6371817 h 6371817"/>
              <a:gd name="connsiteX6" fmla="*/ 1061991 w 11800114"/>
              <a:gd name="connsiteY6" fmla="*/ 6371817 h 6371817"/>
              <a:gd name="connsiteX7" fmla="*/ 0 w 11800114"/>
              <a:gd name="connsiteY7" fmla="*/ 5309826 h 6371817"/>
              <a:gd name="connsiteX8" fmla="*/ 0 w 11800114"/>
              <a:gd name="connsiteY8" fmla="*/ 1061991 h 6371817"/>
              <a:gd name="connsiteX0" fmla="*/ 0 w 11800114"/>
              <a:gd name="connsiteY0" fmla="*/ 107940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0 w 11800114"/>
              <a:gd name="connsiteY8" fmla="*/ 1079408 h 6389234"/>
              <a:gd name="connsiteX0" fmla="*/ 34834 w 11800114"/>
              <a:gd name="connsiteY0" fmla="*/ 95748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34834 w 11800114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1088117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903586 w 11826240"/>
              <a:gd name="connsiteY2" fmla="*/ 34834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6240" h="6389234">
                <a:moveTo>
                  <a:pt x="60960" y="957488"/>
                </a:moveTo>
                <a:cubicBezTo>
                  <a:pt x="60960" y="370967"/>
                  <a:pt x="275173" y="0"/>
                  <a:pt x="861694" y="0"/>
                </a:cubicBezTo>
                <a:lnTo>
                  <a:pt x="10903586" y="34834"/>
                </a:lnTo>
                <a:cubicBezTo>
                  <a:pt x="11490107" y="34834"/>
                  <a:pt x="11808823" y="344842"/>
                  <a:pt x="11808823" y="931363"/>
                </a:cubicBezTo>
                <a:cubicBezTo>
                  <a:pt x="11814629" y="2434393"/>
                  <a:pt x="11820434" y="3937424"/>
                  <a:pt x="11826240" y="5440454"/>
                </a:cubicBezTo>
                <a:cubicBezTo>
                  <a:pt x="11826240" y="6026975"/>
                  <a:pt x="11603319" y="6380526"/>
                  <a:pt x="11016798" y="6380526"/>
                </a:cubicBezTo>
                <a:lnTo>
                  <a:pt x="940072" y="6389234"/>
                </a:lnTo>
                <a:cubicBezTo>
                  <a:pt x="353551" y="6389234"/>
                  <a:pt x="0" y="6026976"/>
                  <a:pt x="0" y="5440455"/>
                </a:cubicBezTo>
                <a:lnTo>
                  <a:pt x="60960" y="95748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11183" y="234382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Grafik 6" descr="Regenbogenstift SEMA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" b="24921"/>
          <a:stretch/>
        </p:blipFill>
        <p:spPr>
          <a:xfrm>
            <a:off x="2165111" y="1193963"/>
            <a:ext cx="4926202" cy="275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66052" y="1849470"/>
            <a:ext cx="7859895" cy="1253596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ERSTE </a:t>
            </a:r>
            <a:r>
              <a:rPr lang="de-DE" sz="7200" b="1" spc="3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de-DE" sz="7200" b="1" spc="3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de-DE" sz="7200" b="1" spc="3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de-DE" sz="7200" b="1" spc="3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 smtClean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de-DE" sz="7200" b="1" spc="3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34AC3BD-78F2-12CC-6CE7-5198EBA5648B}"/>
              </a:ext>
            </a:extLst>
          </p:cNvPr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C000"/>
                </a:solidFill>
              </a:rPr>
              <a:t>Ansprache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F4D3A83C-7DBD-EEAE-9985-DDC250A62694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5"/>
              </a:rPr>
              <a:t>Pixabay</a:t>
            </a:r>
            <a:r>
              <a:rPr lang="de-DE" sz="1200" dirty="0">
                <a:hlinkClick r:id="rId5"/>
              </a:rPr>
              <a:t>/</a:t>
            </a:r>
            <a:r>
              <a:rPr lang="de-DE" sz="1200" dirty="0" err="1">
                <a:hlinkClick r:id="rId5"/>
              </a:rPr>
              <a:t>Darkmoon_Art</a:t>
            </a:r>
            <a:endParaRPr lang="de-DE" sz="1200" dirty="0"/>
          </a:p>
        </p:txBody>
      </p:sp>
      <p:pic>
        <p:nvPicPr>
          <p:cNvPr id="9" name="Grafik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638">
            <a:off x="3828962" y="3018527"/>
            <a:ext cx="499110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036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21427" y="1524374"/>
            <a:ext cx="6936379" cy="24641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4000" dirty="0"/>
              <a:t>Gemeinsam bunt, gemeinsam stark,</a:t>
            </a:r>
          </a:p>
          <a:p>
            <a:pPr marL="0" indent="0">
              <a:buNone/>
            </a:pPr>
            <a:r>
              <a:rPr lang="de-DE" sz="4000" dirty="0"/>
              <a:t>So gehen wir durchs Leben.</a:t>
            </a:r>
          </a:p>
          <a:p>
            <a:pPr marL="0" indent="0">
              <a:buNone/>
            </a:pPr>
            <a:r>
              <a:rPr lang="de-DE" sz="4000" dirty="0"/>
              <a:t>Gemeinsam bunt, gemeinsam stark,</a:t>
            </a:r>
          </a:p>
          <a:p>
            <a:pPr marL="0" indent="0">
              <a:buNone/>
            </a:pPr>
            <a:r>
              <a:rPr lang="de-DE" sz="4000" dirty="0"/>
              <a:t>Gott ist da mit seinem Segen.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gemeinsames Lied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733730EF-4BE5-CD7A-F3D4-E29A9BA16502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3504171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17222" y="1934984"/>
            <a:ext cx="8399418" cy="1043348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/>
              <a:t>Wir bitten dich, erhöre uns!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9" y="687051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Fürbitten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B55EE642-718F-5896-C5C0-C11A2B992E67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1500875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169817" y="225674"/>
            <a:ext cx="11826240" cy="6389234"/>
          </a:xfrm>
          <a:custGeom>
            <a:avLst/>
            <a:gdLst>
              <a:gd name="connsiteX0" fmla="*/ 0 w 11800114"/>
              <a:gd name="connsiteY0" fmla="*/ 1061991 h 6371817"/>
              <a:gd name="connsiteX1" fmla="*/ 1061991 w 11800114"/>
              <a:gd name="connsiteY1" fmla="*/ 0 h 6371817"/>
              <a:gd name="connsiteX2" fmla="*/ 10738123 w 11800114"/>
              <a:gd name="connsiteY2" fmla="*/ 0 h 6371817"/>
              <a:gd name="connsiteX3" fmla="*/ 11800114 w 11800114"/>
              <a:gd name="connsiteY3" fmla="*/ 1061991 h 6371817"/>
              <a:gd name="connsiteX4" fmla="*/ 11800114 w 11800114"/>
              <a:gd name="connsiteY4" fmla="*/ 5309826 h 6371817"/>
              <a:gd name="connsiteX5" fmla="*/ 10738123 w 11800114"/>
              <a:gd name="connsiteY5" fmla="*/ 6371817 h 6371817"/>
              <a:gd name="connsiteX6" fmla="*/ 1061991 w 11800114"/>
              <a:gd name="connsiteY6" fmla="*/ 6371817 h 6371817"/>
              <a:gd name="connsiteX7" fmla="*/ 0 w 11800114"/>
              <a:gd name="connsiteY7" fmla="*/ 5309826 h 6371817"/>
              <a:gd name="connsiteX8" fmla="*/ 0 w 11800114"/>
              <a:gd name="connsiteY8" fmla="*/ 1061991 h 6371817"/>
              <a:gd name="connsiteX0" fmla="*/ 0 w 11800114"/>
              <a:gd name="connsiteY0" fmla="*/ 107940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0 w 11800114"/>
              <a:gd name="connsiteY8" fmla="*/ 1079408 h 6389234"/>
              <a:gd name="connsiteX0" fmla="*/ 34834 w 11800114"/>
              <a:gd name="connsiteY0" fmla="*/ 957488 h 6389234"/>
              <a:gd name="connsiteX1" fmla="*/ 835568 w 11800114"/>
              <a:gd name="connsiteY1" fmla="*/ 0 h 6389234"/>
              <a:gd name="connsiteX2" fmla="*/ 10738123 w 11800114"/>
              <a:gd name="connsiteY2" fmla="*/ 17417 h 6389234"/>
              <a:gd name="connsiteX3" fmla="*/ 11800114 w 11800114"/>
              <a:gd name="connsiteY3" fmla="*/ 1079408 h 6389234"/>
              <a:gd name="connsiteX4" fmla="*/ 11800114 w 11800114"/>
              <a:gd name="connsiteY4" fmla="*/ 5327243 h 6389234"/>
              <a:gd name="connsiteX5" fmla="*/ 10738123 w 11800114"/>
              <a:gd name="connsiteY5" fmla="*/ 6389234 h 6389234"/>
              <a:gd name="connsiteX6" fmla="*/ 1061991 w 11800114"/>
              <a:gd name="connsiteY6" fmla="*/ 6389234 h 6389234"/>
              <a:gd name="connsiteX7" fmla="*/ 0 w 11800114"/>
              <a:gd name="connsiteY7" fmla="*/ 5327243 h 6389234"/>
              <a:gd name="connsiteX8" fmla="*/ 34834 w 11800114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1088117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0764249 w 11826240"/>
              <a:gd name="connsiteY5" fmla="*/ 6389234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327243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26240 w 11826240"/>
              <a:gd name="connsiteY3" fmla="*/ 1079408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764249 w 11826240"/>
              <a:gd name="connsiteY2" fmla="*/ 17417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  <a:gd name="connsiteX0" fmla="*/ 60960 w 11826240"/>
              <a:gd name="connsiteY0" fmla="*/ 957488 h 6389234"/>
              <a:gd name="connsiteX1" fmla="*/ 861694 w 11826240"/>
              <a:gd name="connsiteY1" fmla="*/ 0 h 6389234"/>
              <a:gd name="connsiteX2" fmla="*/ 10903586 w 11826240"/>
              <a:gd name="connsiteY2" fmla="*/ 34834 h 6389234"/>
              <a:gd name="connsiteX3" fmla="*/ 11808823 w 11826240"/>
              <a:gd name="connsiteY3" fmla="*/ 931363 h 6389234"/>
              <a:gd name="connsiteX4" fmla="*/ 11826240 w 11826240"/>
              <a:gd name="connsiteY4" fmla="*/ 5440454 h 6389234"/>
              <a:gd name="connsiteX5" fmla="*/ 11016798 w 11826240"/>
              <a:gd name="connsiteY5" fmla="*/ 6380526 h 6389234"/>
              <a:gd name="connsiteX6" fmla="*/ 940072 w 11826240"/>
              <a:gd name="connsiteY6" fmla="*/ 6389234 h 6389234"/>
              <a:gd name="connsiteX7" fmla="*/ 0 w 11826240"/>
              <a:gd name="connsiteY7" fmla="*/ 5440455 h 6389234"/>
              <a:gd name="connsiteX8" fmla="*/ 60960 w 11826240"/>
              <a:gd name="connsiteY8" fmla="*/ 957488 h 638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6240" h="6389234">
                <a:moveTo>
                  <a:pt x="60960" y="957488"/>
                </a:moveTo>
                <a:cubicBezTo>
                  <a:pt x="60960" y="370967"/>
                  <a:pt x="275173" y="0"/>
                  <a:pt x="861694" y="0"/>
                </a:cubicBezTo>
                <a:lnTo>
                  <a:pt x="10903586" y="34834"/>
                </a:lnTo>
                <a:cubicBezTo>
                  <a:pt x="11490107" y="34834"/>
                  <a:pt x="11808823" y="344842"/>
                  <a:pt x="11808823" y="931363"/>
                </a:cubicBezTo>
                <a:cubicBezTo>
                  <a:pt x="11814629" y="2434393"/>
                  <a:pt x="11820434" y="3937424"/>
                  <a:pt x="11826240" y="5440454"/>
                </a:cubicBezTo>
                <a:cubicBezTo>
                  <a:pt x="11826240" y="6026975"/>
                  <a:pt x="11603319" y="6380526"/>
                  <a:pt x="11016798" y="6380526"/>
                </a:cubicBezTo>
                <a:lnTo>
                  <a:pt x="940072" y="6389234"/>
                </a:lnTo>
                <a:cubicBezTo>
                  <a:pt x="353551" y="6389234"/>
                  <a:pt x="0" y="6026976"/>
                  <a:pt x="0" y="5440455"/>
                </a:cubicBezTo>
                <a:lnTo>
                  <a:pt x="60960" y="95748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180789" y="234382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510936" y="1961358"/>
            <a:ext cx="9144000" cy="1794177"/>
          </a:xfrm>
        </p:spPr>
        <p:txBody>
          <a:bodyPr>
            <a:normAutofit/>
          </a:bodyPr>
          <a:lstStyle/>
          <a:p>
            <a:pPr marL="0" indent="0"/>
            <a:r>
              <a:rPr lang="de-DE" sz="3600" b="1" dirty="0">
                <a:solidFill>
                  <a:schemeClr val="bg1"/>
                </a:solidFill>
              </a:rPr>
              <a:t>Du bist wunderbar gemacht.</a:t>
            </a:r>
            <a:br>
              <a:rPr lang="de-DE" sz="3600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Gott segne und behüte dich </a:t>
            </a:r>
            <a:br>
              <a:rPr lang="de-DE" sz="3600" b="1" dirty="0">
                <a:solidFill>
                  <a:schemeClr val="bg1"/>
                </a:solidFill>
              </a:rPr>
            </a:br>
            <a:r>
              <a:rPr lang="de-DE" sz="3600" b="1" dirty="0">
                <a:solidFill>
                  <a:schemeClr val="bg1"/>
                </a:solidFill>
              </a:rPr>
              <a:t>auf allen deinen Wegen.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76399" y="687051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C000"/>
                </a:solidFill>
              </a:rPr>
              <a:t>Segen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152988" y="1648019"/>
            <a:ext cx="7859895" cy="125359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de-DE" sz="7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ERSTE</a:t>
            </a:r>
            <a:r>
              <a:rPr lang="de-DE" sz="7200" b="1" spc="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7200" b="1" spc="3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de-DE" sz="7200" b="1" spc="3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de-DE" sz="7200" b="1" spc="3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de-DE" sz="7200" b="1" spc="3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de-DE" sz="7200" b="1" spc="3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50C4A79C-311A-3AD3-9C2F-B60C0A8CA6D8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0522030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6398" y="1540712"/>
            <a:ext cx="10515600" cy="2021093"/>
          </a:xfrm>
        </p:spPr>
        <p:txBody>
          <a:bodyPr/>
          <a:lstStyle/>
          <a:p>
            <a:pPr marL="0" indent="0">
              <a:buNone/>
            </a:pPr>
            <a:r>
              <a:rPr lang="de-DE" sz="4000" b="1" dirty="0"/>
              <a:t>Ich danke dir und staune,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dass ich so wunderbar geschaffen bin.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Wunderbar ist alles, was du gemacht hast.</a:t>
            </a:r>
            <a:endParaRPr lang="de-DE" sz="40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Psalm-Gebet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7B4A563-875A-A28A-00F9-18BEDF0911C6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258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34589" y="754471"/>
            <a:ext cx="9707880" cy="5263152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600" dirty="0"/>
              <a:t>Gott, Du siehst mich, </a:t>
            </a:r>
          </a:p>
          <a:p>
            <a:pPr marL="0" indent="0">
              <a:buNone/>
            </a:pPr>
            <a:r>
              <a:rPr lang="de-DE" sz="3600" dirty="0"/>
              <a:t>du kennst mich ganz genau.</a:t>
            </a:r>
          </a:p>
          <a:p>
            <a:pPr marL="0" indent="0">
              <a:buNone/>
            </a:pPr>
            <a:r>
              <a:rPr lang="de-DE" sz="3600" dirty="0"/>
              <a:t>Noch bevor meine Mutter mich geboren hatte, </a:t>
            </a:r>
          </a:p>
          <a:p>
            <a:pPr marL="0" indent="0">
              <a:buNone/>
            </a:pPr>
            <a:r>
              <a:rPr lang="de-DE" sz="3600" dirty="0"/>
              <a:t>hast du mich schon gekannt.</a:t>
            </a:r>
          </a:p>
          <a:p>
            <a:pPr marL="0" indent="0">
              <a:buNone/>
            </a:pPr>
            <a:endParaRPr lang="de-DE" sz="3600" dirty="0"/>
          </a:p>
          <a:p>
            <a:pPr marL="0" indent="0">
              <a:buNone/>
            </a:pPr>
            <a:r>
              <a:rPr lang="de-DE" sz="3600" dirty="0"/>
              <a:t>Im Bauch meiner Mutter </a:t>
            </a:r>
          </a:p>
          <a:p>
            <a:pPr marL="0" indent="0">
              <a:buNone/>
            </a:pPr>
            <a:r>
              <a:rPr lang="de-DE" sz="3600" dirty="0"/>
              <a:t>hast du mich wachsen lassen. </a:t>
            </a:r>
          </a:p>
          <a:p>
            <a:pPr marL="0" indent="0">
              <a:buNone/>
            </a:pPr>
            <a:r>
              <a:rPr lang="de-DE" sz="3600" dirty="0"/>
              <a:t>Alles, was ich zum Leben brauche, </a:t>
            </a:r>
          </a:p>
          <a:p>
            <a:pPr marL="0" indent="0">
              <a:buNone/>
            </a:pPr>
            <a:r>
              <a:rPr lang="de-DE" sz="3600" dirty="0"/>
              <a:t>hast du mir gegeben.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5758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6400" y="12010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sz="4000" b="1" dirty="0"/>
              <a:t>Ich danke dir und staune,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dass ich so wunderbar geschaffen bin.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Wunderbar ist alles, was du gemacht hast.</a:t>
            </a:r>
            <a:endParaRPr lang="de-DE" sz="4000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9E620177-3B84-0EFE-8288-9397FA989610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4084279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21378" y="902515"/>
            <a:ext cx="10515600" cy="5036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/>
              <a:t>Dir, Gott, bin ich wichtig.</a:t>
            </a:r>
          </a:p>
          <a:p>
            <a:pPr marL="0" indent="0">
              <a:buNone/>
            </a:pPr>
            <a:r>
              <a:rPr lang="de-DE" sz="3600" dirty="0"/>
              <a:t>Du umgibst mich von allen Seiten.</a:t>
            </a:r>
          </a:p>
          <a:p>
            <a:pPr marL="0" indent="0">
              <a:buNone/>
            </a:pPr>
            <a:r>
              <a:rPr lang="de-DE" sz="3600" dirty="0"/>
              <a:t>Deine starke Hand schützt mich.</a:t>
            </a:r>
          </a:p>
          <a:p>
            <a:pPr marL="0" indent="0">
              <a:buNone/>
            </a:pPr>
            <a:r>
              <a:rPr lang="de-DE" sz="3600" dirty="0"/>
              <a:t>Bei Tag und Nacht begleitest du mich.</a:t>
            </a:r>
          </a:p>
          <a:p>
            <a:pPr marL="0" indent="0">
              <a:buNone/>
            </a:pPr>
            <a:r>
              <a:rPr lang="de-DE" sz="3600" dirty="0"/>
              <a:t> </a:t>
            </a:r>
          </a:p>
          <a:p>
            <a:pPr marL="0" indent="0">
              <a:buNone/>
            </a:pPr>
            <a:r>
              <a:rPr lang="de-DE" sz="3600" dirty="0"/>
              <a:t>Du, Gott, kennst mich.</a:t>
            </a:r>
          </a:p>
          <a:p>
            <a:pPr marL="0" indent="0">
              <a:buNone/>
            </a:pPr>
            <a:r>
              <a:rPr lang="de-DE" sz="3600" dirty="0"/>
              <a:t>Du achtest auf mich.</a:t>
            </a:r>
          </a:p>
          <a:p>
            <a:pPr marL="0" indent="0">
              <a:buNone/>
            </a:pPr>
            <a:r>
              <a:rPr lang="de-DE" sz="3600" dirty="0"/>
              <a:t>Führe mich auf dem Weg, der Zukunft hat.</a:t>
            </a:r>
            <a:r>
              <a:rPr lang="de-DE" sz="3600" b="1" dirty="0"/>
              <a:t> </a:t>
            </a:r>
            <a:endParaRPr lang="de-DE" sz="36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043150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6400" y="12010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sz="4000" b="1" dirty="0"/>
              <a:t>Ich danke dir und staune,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dass ich so wunderbar geschaffen bin.</a:t>
            </a:r>
            <a:endParaRPr lang="de-DE" sz="4000" dirty="0"/>
          </a:p>
          <a:p>
            <a:pPr marL="0" indent="0">
              <a:buNone/>
            </a:pPr>
            <a:r>
              <a:rPr lang="de-DE" sz="4000" b="1" dirty="0"/>
              <a:t>Wunderbar ist alles, was du gemacht hast.</a:t>
            </a:r>
            <a:endParaRPr lang="de-DE" sz="4000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84B8822-DC34-4B4C-D4E5-E1129A31BD69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8924939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DD76CD-32D2-5759-6F91-0A8FFDA1D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F8DCC90-9E6F-266F-AAA1-320E3A8A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268FDC1-BE91-D2E6-CECE-42DFBA809B7B}"/>
              </a:ext>
            </a:extLst>
          </p:cNvPr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Gebet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4020675-9B36-87F8-746F-725FF2C22320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817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9"/>
          <a:stretch/>
        </p:blipFill>
        <p:spPr>
          <a:xfrm>
            <a:off x="206830" y="251799"/>
            <a:ext cx="11800114" cy="6371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77885" y="1847899"/>
            <a:ext cx="8399418" cy="10433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4000" dirty="0"/>
              <a:t>Voll-, Voll-, Volltreffer,</a:t>
            </a:r>
          </a:p>
          <a:p>
            <a:pPr marL="0" indent="0">
              <a:buNone/>
            </a:pPr>
            <a:r>
              <a:rPr lang="de-DE" sz="4000" dirty="0"/>
              <a:t>Ja ein Volltreffer Gottes bist du.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76398" y="687051"/>
            <a:ext cx="340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gemeinsames Lied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76E3219-6033-C778-CD44-9283E40CEB02}"/>
              </a:ext>
            </a:extLst>
          </p:cNvPr>
          <p:cNvSpPr txBox="1"/>
          <p:nvPr/>
        </p:nvSpPr>
        <p:spPr>
          <a:xfrm>
            <a:off x="9786011" y="6613744"/>
            <a:ext cx="2413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Bild-Quelle: </a:t>
            </a:r>
            <a:r>
              <a:rPr lang="de-DE" sz="1200" dirty="0" err="1">
                <a:hlinkClick r:id="rId3"/>
              </a:rPr>
              <a:t>Pixabay</a:t>
            </a:r>
            <a:r>
              <a:rPr lang="de-DE" sz="1200" dirty="0">
                <a:hlinkClick r:id="rId3"/>
              </a:rPr>
              <a:t>/</a:t>
            </a:r>
            <a:r>
              <a:rPr lang="de-DE" sz="1200" dirty="0" err="1">
                <a:hlinkClick r:id="rId3"/>
              </a:rPr>
              <a:t>Darkmoon_Art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637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C91D01B005704EB69DEC49E22C71D1" ma:contentTypeVersion="16" ma:contentTypeDescription="Ein neues Dokument erstellen." ma:contentTypeScope="" ma:versionID="2e77b94c0276e6d19463d879967d1d6e">
  <xsd:schema xmlns:xsd="http://www.w3.org/2001/XMLSchema" xmlns:xs="http://www.w3.org/2001/XMLSchema" xmlns:p="http://schemas.microsoft.com/office/2006/metadata/properties" xmlns:ns3="354f7525-a1aa-4622-969c-0cf320f1b6c9" xmlns:ns4="bf33e166-d020-4d47-a4c5-c3fcd1f6e5d1" targetNamespace="http://schemas.microsoft.com/office/2006/metadata/properties" ma:root="true" ma:fieldsID="ed69455ad4f7b9d7fb7dc315d5fd2c0c" ns3:_="" ns4:_="">
    <xsd:import namespace="354f7525-a1aa-4622-969c-0cf320f1b6c9"/>
    <xsd:import namespace="bf33e166-d020-4d47-a4c5-c3fcd1f6e5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  <xsd:element ref="ns3:_activity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f7525-a1aa-4622-969c-0cf320f1b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3e166-d020-4d47-a4c5-c3fcd1f6e5d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54f7525-a1aa-4622-969c-0cf320f1b6c9" xsi:nil="true"/>
  </documentManagement>
</p:properties>
</file>

<file path=customXml/itemProps1.xml><?xml version="1.0" encoding="utf-8"?>
<ds:datastoreItem xmlns:ds="http://schemas.openxmlformats.org/officeDocument/2006/customXml" ds:itemID="{E5E1D4DB-7A19-4C1D-AD75-1A4BA0FF1B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FB8EF4-CC50-498C-9A72-32F4FE527A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4f7525-a1aa-4622-969c-0cf320f1b6c9"/>
    <ds:schemaRef ds:uri="bf33e166-d020-4d47-a4c5-c3fcd1f6e5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1F1674-18DF-4A8F-AC7E-2E956C22A6FF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bf33e166-d020-4d47-a4c5-c3fcd1f6e5d1"/>
    <ds:schemaRef ds:uri="354f7525-a1aa-4622-969c-0cf320f1b6c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</Words>
  <Application>Microsoft Office PowerPoint</Application>
  <PresentationFormat>Benutzerdefiniert</PresentationFormat>
  <Paragraphs>70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Office Theme</vt:lpstr>
      <vt:lpstr>DU BIST 1. 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DU BIST 1. 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DU BIST ERSTE KLASSE</vt:lpstr>
      <vt:lpstr>PowerPoint-Präsentation</vt:lpstr>
      <vt:lpstr>PowerPoint-Präsentation</vt:lpstr>
      <vt:lpstr>Du bist wunderbar gemacht. Gott segne und behüte dich  auf allen deinen Wegen.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Daniela Reiff</dc:creator>
  <cp:lastModifiedBy>Angelika Hittinger</cp:lastModifiedBy>
  <cp:revision>27</cp:revision>
  <dcterms:created xsi:type="dcterms:W3CDTF">2025-03-19T15:54:08Z</dcterms:created>
  <dcterms:modified xsi:type="dcterms:W3CDTF">2025-05-20T09:58:01Z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0x0101005AC91D01B005704EB69DEC49E22C71D1</vt:lpwstr>
  </property>
</Properties>
</file>